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D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94660"/>
  </p:normalViewPr>
  <p:slideViewPr>
    <p:cSldViewPr snapToGrid="0">
      <p:cViewPr varScale="1">
        <p:scale>
          <a:sx n="92" d="100"/>
          <a:sy n="92" d="100"/>
        </p:scale>
        <p:origin x="247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D4E3E5F-BDD3-8471-55C1-FFA3FF11B6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3F7C42DC-3DA5-8C68-7E2D-6C8C827ED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22808588-9D2E-7E5E-3762-58F1F270D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C3E73931-CBC5-ABC7-62B6-E86E210F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A8106D0-89D2-E594-C157-27633F168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671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4FD96EC-583A-4039-05D6-2104B7180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D1438537-4301-3BBF-A59E-616747826B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ACD5BED8-DC5B-1AFE-FCD8-A928BD840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6015107A-9955-8F32-C9C3-43C755D24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594BB093-6EF3-5E8F-B5DE-7DB04DAE6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4183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DE853E73-7DB5-22D0-7506-71933E823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77AF3B7D-2C6E-4C82-11FA-04096E3543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2B74DBFC-3B98-B2ED-F77A-60ECF76D4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A18B1B8D-D1D9-0793-C72F-C20EF53C9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D79D200C-3D65-A8FB-DE17-ECA7989D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1570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398B736-711C-3430-0DBE-1751045FD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7C836D3-627E-69F4-7116-D9B91945E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C76A2A72-3F15-537D-EAA6-8B3F31A0D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04F4DB77-F59E-6263-A60F-DDBFBDAF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DF38DCAF-1FD3-A572-2313-D2F3A3E72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8566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0486CF4-2E84-70AC-DBF2-B42E170BC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DF7243CD-47F7-C2AE-84A9-021BEAFE1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6B73DA47-14D9-9E51-0E75-66E9F219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9DD562F9-7D3A-0F21-B956-55992D40F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333F5AD9-D715-FE8A-A2E9-82A3C166F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8445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4BB2B0D-8373-EDD6-309F-930D45DFC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924E5BC-70C4-929D-D72D-63BA2E205E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B76A27B0-A3F1-EA74-AAD6-658DACEE60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39F4995D-47B3-0EC0-CA70-C628B9879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A1CEE0B5-4C29-68A6-AEC3-B3159B59E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80679AFE-0B0A-AF57-27A2-17C702FEC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7526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51CC20A-A00D-F3E5-78F6-5F9DA18DE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252E18F4-93FC-B453-978E-AA958E6F9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C76C91E4-4FED-11E8-34C1-735E900B4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941A9B6F-6C84-169B-6F59-8312447E05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F60E3AAD-6B1C-0D8A-E1F9-7F33B89AA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04C8C306-BC32-C471-8CAF-313ECB27A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1D05713C-B9DB-745B-E15C-6347984C9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AFD1B4C5-E767-8AAE-875F-439C678EF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365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01B339B-6E3F-EC00-24D7-2B08C2A09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58FEDF6A-8FBB-0853-6046-18D737753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50EC5C1E-6A38-7ABE-E696-E14110927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CE218593-19E2-5D5D-A091-0BC711F84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3022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903AFB5A-BA2E-39CC-6368-FC42D4032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E872A42F-A0B2-ADE5-BA9F-7BBEC1146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517ED3F1-BECE-5BF4-47E3-CD2009600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98354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A8BE002-6C18-A062-CE25-BAA6FA19E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F52CCD33-21FB-4F55-38D9-D93C56970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4BB504ED-C5EF-8AEF-632A-63330DE50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E08D0855-BFCF-B7F6-A833-CDB0EB90C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79BED719-EA69-C1EE-B61E-766A12651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829742B1-458B-ADCB-ADF5-212CC8B5F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45002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F66920C-66C0-E8F5-2B89-13FDC30D1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CBC9F070-E617-9969-8C6B-B53560A7F7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A8F46E88-CDC2-ED19-699B-7BD8E8394B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E199899D-89CC-63D1-EDE4-6081E460D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B00E5DE3-5657-B4A1-264A-7FD52D3BC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627D525C-4DBD-D409-8591-975C6D84A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208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27ACA48A-D4CE-7216-26FB-2412E51F8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8D8736FD-1037-0C2C-4875-291FABE46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22FAD04B-E64B-D245-CF77-C6FB733C1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B78D95-4118-41D8-9DD1-58A12240B54B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CFCF9633-2EDD-9BB6-9D35-8216B7D238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270CB648-B11F-24FC-D6A8-9035768FD0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5D548F-C4CA-443D-919A-B6396488108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23248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Видео 4">
            <a:hlinkClick r:id="" action="ppaction://media"/>
            <a:extLst>
              <a:ext uri="{FF2B5EF4-FFF2-40B4-BE49-F238E27FC236}">
                <a16:creationId xmlns:a16="http://schemas.microsoft.com/office/drawing/2014/main" id="{18FD64F2-4852-9138-9F90-299EB8E7F4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34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ite Modern Car Rent &amp; Sale Poster (Presentation) (1)">
            <a:hlinkClick r:id="" action="ppaction://media"/>
            <a:extLst>
              <a:ext uri="{FF2B5EF4-FFF2-40B4-BE49-F238E27FC236}">
                <a16:creationId xmlns:a16="http://schemas.microsoft.com/office/drawing/2014/main" id="{0E690C2E-560C-E5C1-17E4-7E735CB3C8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30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D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 descr="Картина, която съдържа текст, екранна снимка, Шрифт, дизайн&#10;&#10;Описанието е генерирано автоматично">
            <a:extLst>
              <a:ext uri="{FF2B5EF4-FFF2-40B4-BE49-F238E27FC236}">
                <a16:creationId xmlns:a16="http://schemas.microsoft.com/office/drawing/2014/main" id="{C8E7E83B-F00E-8CBE-21D9-058E49790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31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 descr="Картина, която съдържа колело, превозно средство, Сухопътно превозно средство, текст&#10;&#10;Описанието е генерирано автоматично">
            <a:extLst>
              <a:ext uri="{FF2B5EF4-FFF2-40B4-BE49-F238E27FC236}">
                <a16:creationId xmlns:a16="http://schemas.microsoft.com/office/drawing/2014/main" id="{20EF7EB6-C74D-7BD2-E82E-F089858B3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5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 descr="Картина, която съдържа текст, екранна снимка, Шрифт, дизайн&#10;&#10;Описанието е генерирано автоматично">
            <a:extLst>
              <a:ext uri="{FF2B5EF4-FFF2-40B4-BE49-F238E27FC236}">
                <a16:creationId xmlns:a16="http://schemas.microsoft.com/office/drawing/2014/main" id="{67FEFF68-0B35-6A8B-FBE3-0FA83D3B2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 descr="Картина, която съдържа текст, екранна снимка, Шрифт, дизайн&#10;&#10;Описанието е генерирано автоматично">
            <a:extLst>
              <a:ext uri="{FF2B5EF4-FFF2-40B4-BE49-F238E27FC236}">
                <a16:creationId xmlns:a16="http://schemas.microsoft.com/office/drawing/2014/main" id="{9DEA5188-764B-942C-F193-AC7562903F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0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 descr="Картина, която съдържа текст, екранна снимка, Мултимедиен софтуер, софтуер&#10;&#10;Описанието е генерирано автоматично">
            <a:extLst>
              <a:ext uri="{FF2B5EF4-FFF2-40B4-BE49-F238E27FC236}">
                <a16:creationId xmlns:a16="http://schemas.microsoft.com/office/drawing/2014/main" id="{C0B5B0A5-6751-A473-33B2-C0CA3AF53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05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 descr="Картина, която съдържа текст, екранна снимка, Уебсайт, дизайн&#10;&#10;Описанието е генерирано автоматично">
            <a:extLst>
              <a:ext uri="{FF2B5EF4-FFF2-40B4-BE49-F238E27FC236}">
                <a16:creationId xmlns:a16="http://schemas.microsoft.com/office/drawing/2014/main" id="{D35CF1A1-E9C0-7E50-317C-3B72FBBA1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71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 descr="Картина, която съдържа текст, екранна снимка, Шрифт, Паралелен&#10;&#10;Описанието е генерирано автоматично">
            <a:extLst>
              <a:ext uri="{FF2B5EF4-FFF2-40B4-BE49-F238E27FC236}">
                <a16:creationId xmlns:a16="http://schemas.microsoft.com/office/drawing/2014/main" id="{E61C7FF0-3A4D-70F0-C555-AA0D48AD6B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864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 descr="Картина, която съдържа текст, екранна снимка, Шрифт, дизайн&#10;&#10;Описанието е генерирано автоматично">
            <a:extLst>
              <a:ext uri="{FF2B5EF4-FFF2-40B4-BE49-F238E27FC236}">
                <a16:creationId xmlns:a16="http://schemas.microsoft.com/office/drawing/2014/main" id="{2CC62ECD-B7C0-AFCE-4F09-DABBFEB5C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167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О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0</Words>
  <Application>Microsoft Office PowerPoint</Application>
  <PresentationFormat>Широк екран</PresentationFormat>
  <Paragraphs>0</Paragraphs>
  <Slides>10</Slides>
  <Notes>0</Notes>
  <HiddenSlides>0</HiddenSlides>
  <MMClips>2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Тема на Office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Naim Abaz</dc:creator>
  <cp:lastModifiedBy>Naim Abaz</cp:lastModifiedBy>
  <cp:revision>2</cp:revision>
  <dcterms:created xsi:type="dcterms:W3CDTF">2024-04-14T04:38:15Z</dcterms:created>
  <dcterms:modified xsi:type="dcterms:W3CDTF">2024-04-14T07:11:06Z</dcterms:modified>
</cp:coreProperties>
</file>

<file path=docProps/thumbnail.jpeg>
</file>